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2" r:id="rId5"/>
    <p:sldId id="269" r:id="rId6"/>
    <p:sldId id="267" r:id="rId7"/>
    <p:sldId id="270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2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1&#35838;%20%20&#34583;&#29275;&#19982;&#33889;&#33796;&#26641;(&#23436;&#25972;).cpp" TargetMode="External"/><Relationship Id="rId5" Type="http://schemas.openxmlformats.org/officeDocument/2006/relationships/hyperlink" Target="&#31532;41&#35838;%20%20&#34583;&#29275;&#19982;&#33889;&#33796;&#26641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647963" y="3275856"/>
            <a:ext cx="38779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41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蜗牛与葡萄树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88ee9f3582d67c2253df4ae73adf7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85" y="-83820"/>
            <a:ext cx="6586220" cy="9312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703"/>
          <p:cNvSpPr>
            <a:spLocks noChangeArrowheads="1"/>
          </p:cNvSpPr>
          <p:nvPr/>
        </p:nvSpPr>
        <p:spPr bwMode="auto">
          <a:xfrm>
            <a:off x="2335524" y="2470811"/>
            <a:ext cx="3888432" cy="175410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试编一程序，计算该蜗牛需多少分钟才能爬到树顶。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7" y="1171575"/>
            <a:ext cx="3286125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6216062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481668" y="6195516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481668" y="6888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905" y="2709470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196752" y="3131840"/>
            <a:ext cx="48013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0" kern="100">
                <a:ea typeface="楷体" panose="02010609060101010101" pitchFamily="49" charset="-122"/>
                <a:cs typeface="Times New Roman" panose="02020603050405020304" pitchFamily="18" charset="0"/>
              </a:rPr>
              <a:t>死循环</a:t>
            </a:r>
            <a:endParaRPr lang="zh-CN" altLang="en-US" sz="1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914489e4-034c-4966-974e-6458f353b9e7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WPS 演示</Application>
  <PresentationFormat>全屏显示(4:3)</PresentationFormat>
  <Paragraphs>21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2023-03-31T07:26:52Z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A40603633466424EAF63BE199258B927_12</vt:lpwstr>
  </property>
  <property fmtid="{D5CDD505-2E9C-101B-9397-08002B2CF9AE}" pid="3" name="KSOProductBuildVer">
    <vt:lpwstr>2052-11.1.0.14036</vt:lpwstr>
  </property>
</Properties>
</file>